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B5EF-AF9E-439E-BA62-9EB85EC6605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3FEF0B5-B647-4713-B052-3F3DA74AE1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B5EF-AF9E-439E-BA62-9EB85EC6605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EF0B5-B647-4713-B052-3F3DA74AE1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3FEF0B5-B647-4713-B052-3F3DA74AE1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B5EF-AF9E-439E-BA62-9EB85EC6605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B5EF-AF9E-439E-BA62-9EB85EC6605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3FEF0B5-B647-4713-B052-3F3DA74AE1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B5EF-AF9E-439E-BA62-9EB85EC6605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3FEF0B5-B647-4713-B052-3F3DA74AE1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64AB5EF-AF9E-439E-BA62-9EB85EC6605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EF0B5-B647-4713-B052-3F3DA74AE1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B5EF-AF9E-439E-BA62-9EB85EC6605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3FEF0B5-B647-4713-B052-3F3DA74AE1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B5EF-AF9E-439E-BA62-9EB85EC6605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3FEF0B5-B647-4713-B052-3F3DA74AE1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B5EF-AF9E-439E-BA62-9EB85EC6605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FEF0B5-B647-4713-B052-3F3DA74AE1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3FEF0B5-B647-4713-B052-3F3DA74AE1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B5EF-AF9E-439E-BA62-9EB85EC6605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3FEF0B5-B647-4713-B052-3F3DA74AE1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64AB5EF-AF9E-439E-BA62-9EB85EC6605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64AB5EF-AF9E-439E-BA62-9EB85EC66056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3FEF0B5-B647-4713-B052-3F3DA74AE1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19050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Bellringer</a:t>
            </a:r>
            <a:r>
              <a:rPr lang="en-US" sz="2800" dirty="0" smtClean="0"/>
              <a:t>            </a:t>
            </a:r>
            <a:r>
              <a:rPr lang="en-US" sz="2800" dirty="0" smtClean="0"/>
              <a:t>4/10/2012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457200"/>
            <a:ext cx="7696200" cy="95410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Answer the following questions in the first five minutes of class.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2819400"/>
            <a:ext cx="487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How did feudalism in the Middle Ages affect the role of women?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was a troubadour?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If you were born in the Middle Ages, which social class would you want to be born into and </a:t>
            </a:r>
            <a:r>
              <a:rPr lang="en-US" sz="2400" b="1" dirty="0" smtClean="0"/>
              <a:t>why</a:t>
            </a:r>
            <a:r>
              <a:rPr lang="en-US" sz="2400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Are all peasants serfs?</a:t>
            </a:r>
            <a:endParaRPr lang="en-US" sz="2400" dirty="0"/>
          </a:p>
        </p:txBody>
      </p:sp>
      <p:pic>
        <p:nvPicPr>
          <p:cNvPr id="7" name="Picture 6" descr="troubadour_by_tah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2667000"/>
            <a:ext cx="2438400" cy="3584739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</TotalTime>
  <Words>59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Civic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2</cp:revision>
  <dcterms:created xsi:type="dcterms:W3CDTF">2010-03-11T12:37:47Z</dcterms:created>
  <dcterms:modified xsi:type="dcterms:W3CDTF">2012-04-10T11:48:46Z</dcterms:modified>
</cp:coreProperties>
</file>